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33" r:id="rId42"/>
    <p:sldId id="934" r:id="rId43"/>
    <p:sldId id="935" r:id="rId44"/>
    <p:sldId id="915" r:id="rId45"/>
    <p:sldId id="916" r:id="rId46"/>
    <p:sldId id="917" r:id="rId47"/>
    <p:sldId id="918" r:id="rId48"/>
    <p:sldId id="919" r:id="rId49"/>
    <p:sldId id="920" r:id="rId50"/>
    <p:sldId id="921" r:id="rId51"/>
    <p:sldId id="922" r:id="rId52"/>
    <p:sldId id="924" r:id="rId53"/>
    <p:sldId id="926" r:id="rId54"/>
    <p:sldId id="927" r:id="rId55"/>
    <p:sldId id="928" r:id="rId56"/>
    <p:sldId id="929" r:id="rId57"/>
    <p:sldId id="672"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33"/>
            <p14:sldId id="934"/>
            <p14:sldId id="935"/>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97" autoAdjust="0"/>
    <p:restoredTop sz="65330" autoAdjust="0"/>
  </p:normalViewPr>
  <p:slideViewPr>
    <p:cSldViewPr snapToGrid="0">
      <p:cViewPr varScale="1">
        <p:scale>
          <a:sx n="68" d="100"/>
          <a:sy n="68" d="100"/>
        </p:scale>
        <p:origin x="-104"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a:t>
            </a:r>
            <a:r>
              <a:rPr lang="en-US" smtClean="0"/>
              <a:t>recipe.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t>
            </a:r>
            <a:r>
              <a:rPr lang="en-US" dirty="0" smtClean="0"/>
              <a:t>testing </a:t>
            </a:r>
            <a:r>
              <a:rPr lang="en-US" smtClean="0"/>
              <a:t>the new </a:t>
            </a:r>
            <a:r>
              <a:rPr lang="en-US" dirty="0" smtClean="0"/>
              <a:t>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err="1" smtClean="0"/>
              <a:t>ch.anges</a:t>
            </a:r>
            <a:r>
              <a:rPr lang="en-US" dirty="0" smtClean="0"/>
              <a:t>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85533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15144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153333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15299</TotalTime>
  <Words>5366</Words>
  <Application>Microsoft Macintosh PowerPoint</Application>
  <PresentationFormat>Custom</PresentationFormat>
  <Paragraphs>716</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GE: Change into Our Cookbook</vt:lpstr>
      <vt:lpstr>GE: Run Our Tests</vt:lpstr>
      <vt:lpstr>GE: Return Home and Apply workstation Cookbook</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1903</cp:revision>
  <cp:lastPrinted>2015-02-07T23:49:10Z</cp:lastPrinted>
  <dcterms:created xsi:type="dcterms:W3CDTF">2012-09-13T17:36:07Z</dcterms:created>
  <dcterms:modified xsi:type="dcterms:W3CDTF">2015-09-30T16:23:02Z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